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76" r:id="rId5"/>
    <p:sldId id="258" r:id="rId6"/>
    <p:sldId id="264" r:id="rId7"/>
    <p:sldId id="261" r:id="rId8"/>
    <p:sldId id="268" r:id="rId9"/>
    <p:sldId id="270" r:id="rId10"/>
    <p:sldId id="269" r:id="rId11"/>
    <p:sldId id="265" r:id="rId12"/>
    <p:sldId id="271" r:id="rId13"/>
    <p:sldId id="266" r:id="rId14"/>
    <p:sldId id="267" r:id="rId15"/>
    <p:sldId id="274" r:id="rId16"/>
    <p:sldId id="272" r:id="rId17"/>
    <p:sldId id="275" r:id="rId18"/>
    <p:sldId id="279" r:id="rId19"/>
    <p:sldId id="278" r:id="rId20"/>
    <p:sldId id="263" r:id="rId21"/>
    <p:sldId id="27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8B8"/>
    <a:srgbClr val="A9D18E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78EBD-43B0-4873-AFE1-5A07EA4CAF39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F3B95-3824-465E-806A-CDB0524558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52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F3B95-3824-465E-806A-CDB05245586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4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EE478-C559-482B-BF1A-11C88CCCE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CD71EB-536D-4336-B1DF-C0897D997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7101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069302-5E31-4A9F-B60B-DD84C3A0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21A8A23-3603-4DAF-806C-D797E4BDC633}"/>
              </a:ext>
            </a:extLst>
          </p:cNvPr>
          <p:cNvCxnSpPr>
            <a:cxnSpLocks/>
          </p:cNvCxnSpPr>
          <p:nvPr userDrawn="1"/>
        </p:nvCxnSpPr>
        <p:spPr>
          <a:xfrm>
            <a:off x="1143000" y="4324346"/>
            <a:ext cx="9906000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30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67A47FB-93BF-4D8B-A0DD-D92679B49822}"/>
              </a:ext>
            </a:extLst>
          </p:cNvPr>
          <p:cNvSpPr/>
          <p:nvPr userDrawn="1"/>
        </p:nvSpPr>
        <p:spPr>
          <a:xfrm>
            <a:off x="0" y="6444761"/>
            <a:ext cx="12192000" cy="43082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8B49F6-C0C9-4CBE-AC65-23478500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630151-5A94-4C4A-A634-FD02CCA9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2682A0-CD03-4ED4-BCE9-FEB148C1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C8A7D-8F5E-4D76-BCD9-E6ADC6D0B95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96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C4C9B-4248-4341-9669-B7F9E67C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74EFD1-34AF-4863-A4FB-3526EC63B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FC5E67-D4BA-41D5-BC34-3D3B3F70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930365A-4740-4A20-80C2-3232C5447CA8}"/>
              </a:ext>
            </a:extLst>
          </p:cNvPr>
          <p:cNvCxnSpPr>
            <a:cxnSpLocks/>
          </p:cNvCxnSpPr>
          <p:nvPr userDrawn="1"/>
        </p:nvCxnSpPr>
        <p:spPr>
          <a:xfrm>
            <a:off x="831850" y="4844560"/>
            <a:ext cx="10515600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5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BABBB13-9F8D-4E36-868E-4F8169C16DBD}"/>
              </a:ext>
            </a:extLst>
          </p:cNvPr>
          <p:cNvSpPr/>
          <p:nvPr userDrawn="1"/>
        </p:nvSpPr>
        <p:spPr>
          <a:xfrm>
            <a:off x="0" y="6444761"/>
            <a:ext cx="12192000" cy="43082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BE24E4E-6619-4CDD-8D49-5C45533C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D5831F-9366-4DDA-AE1E-3032A59B6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C99EF1-ADAB-434E-9599-297E3892E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EB42A7-71DA-4A90-8564-AD533173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91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00F6C94-2C26-4F62-9FC4-A0CEA4158160}"/>
              </a:ext>
            </a:extLst>
          </p:cNvPr>
          <p:cNvSpPr/>
          <p:nvPr userDrawn="1"/>
        </p:nvSpPr>
        <p:spPr>
          <a:xfrm>
            <a:off x="0" y="6444761"/>
            <a:ext cx="12192000" cy="43082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EE4E07-C497-4A0A-9F42-B6DB7335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E50B8E-F528-4773-B32F-1454D555F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BE0391-B96B-467E-8847-E29046C1C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82307B-7195-4D24-BC01-09B9A88B0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14BB6F0-35CA-4E80-8426-614B915DD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730FB33-9E9C-40EE-B5F8-3DBECDC3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7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2D0E1B6-63D8-4437-B1CB-8539BD0F68F3}"/>
              </a:ext>
            </a:extLst>
          </p:cNvPr>
          <p:cNvSpPr/>
          <p:nvPr userDrawn="1"/>
        </p:nvSpPr>
        <p:spPr>
          <a:xfrm>
            <a:off x="0" y="6444761"/>
            <a:ext cx="12192000" cy="43082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82D3508-98E6-496A-A481-4C14A4F5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0C7D3E-37FC-4E6C-853F-8F385F11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3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5B651F3-9EBF-4037-9D5D-7C2C86D067CD}"/>
              </a:ext>
            </a:extLst>
          </p:cNvPr>
          <p:cNvSpPr/>
          <p:nvPr userDrawn="1"/>
        </p:nvSpPr>
        <p:spPr>
          <a:xfrm>
            <a:off x="0" y="6444761"/>
            <a:ext cx="12192000" cy="43082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65F709-20C3-4F66-A97C-600F2057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4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DD6737D-CFF9-4FD6-9BE7-6D575A26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B74741-0AC7-4D85-819D-6950E9B1E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058B3F-AE91-4540-9542-000ED1957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B76D26-FA16-47D3-A2A2-4A0EAB798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9C7067-1AF7-4B02-A182-57FE242E8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816" y="64618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65958DBA-3E8C-400B-A10C-6B9FB020871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636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rong8.com.tw/feature/feature.php?fbclid=IwZXh0bgNhZW0CMTAAAR1Z4HsslFM_s9C1psIlSAsS-lYRteMA-mAZ5CBGYUE9GQ_Qq3VQCxJ4OZ8_aem_AaMu1h5JqWNRk9dCvL01e5viQIsoyM9ejNYF8UFcV498Q1t_nFrXjI86SPTPAD49c_O4v_wPQDmf5uYPzKgJ1HeI" TargetMode="External"/><Relationship Id="rId2" Type="http://schemas.openxmlformats.org/officeDocument/2006/relationships/hyperlink" Target="https://www.rerong8.com.tw/index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EBBC9-392D-4BD5-BA41-965569E01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707" y="125502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《</a:t>
            </a:r>
            <a:r>
              <a:rPr lang="zh-TW" altLang="en-US" dirty="0"/>
              <a:t>期中專題發表</a:t>
            </a:r>
            <a:r>
              <a:rPr lang="en-US" altLang="zh-TW" dirty="0"/>
              <a:t>》</a:t>
            </a:r>
            <a:br>
              <a:rPr lang="en-US" altLang="zh-TW" dirty="0"/>
            </a:br>
            <a:r>
              <a:rPr lang="zh-TW" altLang="en-US" dirty="0"/>
              <a:t>金屬家具公司網站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88D01C9-0357-4E56-B5B7-0202931A3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3196"/>
            <a:ext cx="9144000" cy="1655762"/>
          </a:xfrm>
        </p:spPr>
        <p:txBody>
          <a:bodyPr/>
          <a:lstStyle/>
          <a:p>
            <a:r>
              <a:rPr lang="zh-TW" altLang="en-US" dirty="0"/>
              <a:t>班級：</a:t>
            </a:r>
            <a:r>
              <a:rPr lang="en-US" altLang="zh-TW" dirty="0"/>
              <a:t>PHPD07	</a:t>
            </a:r>
            <a:r>
              <a:rPr lang="zh-TW" altLang="en-US" dirty="0"/>
              <a:t>姓名：李祖賢</a:t>
            </a:r>
            <a:r>
              <a:rPr lang="en-US" altLang="zh-TW" dirty="0"/>
              <a:t>	</a:t>
            </a:r>
            <a:r>
              <a:rPr lang="zh-TW" altLang="en-US" dirty="0"/>
              <a:t>日期：</a:t>
            </a:r>
            <a:r>
              <a:rPr lang="en-US" altLang="zh-TW" dirty="0"/>
              <a:t>2024/06/05</a:t>
            </a:r>
            <a:endParaRPr lang="zh-TW" altLang="en-US" dirty="0"/>
          </a:p>
        </p:txBody>
      </p:sp>
      <p:pic>
        <p:nvPicPr>
          <p:cNvPr id="8" name="圖形 7" descr="桌椅">
            <a:extLst>
              <a:ext uri="{FF2B5EF4-FFF2-40B4-BE49-F238E27FC236}">
                <a16:creationId xmlns:a16="http://schemas.microsoft.com/office/drawing/2014/main" id="{E888F172-3B1B-4C55-AF00-B5F3FC792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3476" y="3592490"/>
            <a:ext cx="914400" cy="914400"/>
          </a:xfrm>
          <a:prstGeom prst="rect">
            <a:avLst/>
          </a:prstGeom>
        </p:spPr>
      </p:pic>
      <p:pic>
        <p:nvPicPr>
          <p:cNvPr id="10" name="圖形 9" descr="沙發">
            <a:extLst>
              <a:ext uri="{FF2B5EF4-FFF2-40B4-BE49-F238E27FC236}">
                <a16:creationId xmlns:a16="http://schemas.microsoft.com/office/drawing/2014/main" id="{3B71CFCB-ABBC-4EAA-B2EF-7BC9E4FB7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0" y="3652455"/>
            <a:ext cx="914400" cy="914400"/>
          </a:xfrm>
          <a:prstGeom prst="rect">
            <a:avLst/>
          </a:prstGeom>
        </p:spPr>
      </p:pic>
      <p:pic>
        <p:nvPicPr>
          <p:cNvPr id="12" name="圖形 11" descr="燈">
            <a:extLst>
              <a:ext uri="{FF2B5EF4-FFF2-40B4-BE49-F238E27FC236}">
                <a16:creationId xmlns:a16="http://schemas.microsoft.com/office/drawing/2014/main" id="{C8BFFC1E-6FFF-4002-BEB8-798802EF3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507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57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15A41-A29F-4EC8-B129-33E69049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A747F5-72D4-435C-A82B-8E93B9F9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E9BFD73-8739-438D-BD76-FC1254761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2" y="593984"/>
            <a:ext cx="11637264" cy="5321624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6EDC02E-39F5-BCD6-C53E-9BDFD08347A7}"/>
              </a:ext>
            </a:extLst>
          </p:cNvPr>
          <p:cNvSpPr txBox="1"/>
          <p:nvPr/>
        </p:nvSpPr>
        <p:spPr>
          <a:xfrm>
            <a:off x="7708490" y="2202427"/>
            <a:ext cx="124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Modal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258D88A-6956-A449-6131-A1F996E275BC}"/>
              </a:ext>
            </a:extLst>
          </p:cNvPr>
          <p:cNvSpPr/>
          <p:nvPr/>
        </p:nvSpPr>
        <p:spPr>
          <a:xfrm>
            <a:off x="6784698" y="3826747"/>
            <a:ext cx="435814" cy="460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3EF98E8-AB18-37B3-7307-88099073405E}"/>
              </a:ext>
            </a:extLst>
          </p:cNvPr>
          <p:cNvSpPr/>
          <p:nvPr/>
        </p:nvSpPr>
        <p:spPr>
          <a:xfrm>
            <a:off x="7272676" y="2237839"/>
            <a:ext cx="435814" cy="460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9E6D211-6306-BE63-83BC-78492E8B3980}"/>
              </a:ext>
            </a:extLst>
          </p:cNvPr>
          <p:cNvSpPr/>
          <p:nvPr/>
        </p:nvSpPr>
        <p:spPr>
          <a:xfrm>
            <a:off x="3364354" y="3198941"/>
            <a:ext cx="435814" cy="460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49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1B06C-6126-4DB9-A3ED-DA784E96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最新消息頁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32D3C5-952F-4355-B5F9-4B6F2767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D08A7F3C-0F2B-4B6D-9791-BFA96A664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69" y="1781603"/>
            <a:ext cx="7728862" cy="2464181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5FA097D-0A6D-40A2-990F-5FE158309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97" y="4145606"/>
            <a:ext cx="6855301" cy="224886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A060294-A3E9-4BED-B2D9-0171C3144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22" y="4336699"/>
            <a:ext cx="4101558" cy="1866680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24DA1A94-0D42-AA49-A119-6AA6DD14E682}"/>
              </a:ext>
            </a:extLst>
          </p:cNvPr>
          <p:cNvSpPr/>
          <p:nvPr/>
        </p:nvSpPr>
        <p:spPr>
          <a:xfrm>
            <a:off x="7289794" y="5800205"/>
            <a:ext cx="435528" cy="4031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015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1B06C-6126-4DB9-A3ED-DA784E96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最新消息頁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32D3C5-952F-4355-B5F9-4B6F2767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37537DA-9550-4CC8-AB71-89566D6C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7035"/>
            <a:ext cx="10515600" cy="401127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6415908-4A3A-4D18-6E95-5B1A5EB004A4}"/>
              </a:ext>
            </a:extLst>
          </p:cNvPr>
          <p:cNvSpPr txBox="1"/>
          <p:nvPr/>
        </p:nvSpPr>
        <p:spPr>
          <a:xfrm>
            <a:off x="1020029" y="2205438"/>
            <a:ext cx="67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Card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670A34-6228-F686-8964-7CEEB0ACCD4E}"/>
              </a:ext>
            </a:extLst>
          </p:cNvPr>
          <p:cNvSpPr/>
          <p:nvPr/>
        </p:nvSpPr>
        <p:spPr>
          <a:xfrm>
            <a:off x="1120877" y="2605548"/>
            <a:ext cx="1936955" cy="3242765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03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E049B0-CCF2-43E5-904D-E8709A3E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產品專區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545FD22-37EE-4ECE-A585-C3869DCBD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0012"/>
            <a:ext cx="10515600" cy="434256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8E6EF2-9045-450B-AD74-F9A0C225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6B3C9B9-99CA-449A-5185-349771744698}"/>
              </a:ext>
            </a:extLst>
          </p:cNvPr>
          <p:cNvSpPr/>
          <p:nvPr/>
        </p:nvSpPr>
        <p:spPr>
          <a:xfrm>
            <a:off x="838200" y="2890684"/>
            <a:ext cx="2691581" cy="2084439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AF531E-004B-CA0A-19FD-E82823706A82}"/>
              </a:ext>
            </a:extLst>
          </p:cNvPr>
          <p:cNvSpPr txBox="1"/>
          <p:nvPr/>
        </p:nvSpPr>
        <p:spPr>
          <a:xfrm>
            <a:off x="838200" y="5076224"/>
            <a:ext cx="111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ystem-ui"/>
              </a:rPr>
              <a:t>List group</a:t>
            </a:r>
          </a:p>
        </p:txBody>
      </p:sp>
    </p:spTree>
    <p:extLst>
      <p:ext uri="{BB962C8B-B14F-4D97-AF65-F5344CB8AC3E}">
        <p14:creationId xmlns:p14="http://schemas.microsoft.com/office/powerpoint/2010/main" val="3699010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74D65-033D-42FC-AFBA-2B172EE9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商品介紹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F71604-4FFA-4EB5-BB2B-F28AD04CA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90" y="1781090"/>
            <a:ext cx="9959819" cy="459036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048B5A-DC2B-4D21-89D6-94181E09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414454-59AA-333D-AF6F-ABD64CFA2DD6}"/>
              </a:ext>
            </a:extLst>
          </p:cNvPr>
          <p:cNvSpPr/>
          <p:nvPr/>
        </p:nvSpPr>
        <p:spPr>
          <a:xfrm>
            <a:off x="1005349" y="2497394"/>
            <a:ext cx="2691581" cy="265471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D0D88D-AC86-8A91-A58D-D8D1BF26CE96}"/>
              </a:ext>
            </a:extLst>
          </p:cNvPr>
          <p:cNvSpPr txBox="1"/>
          <p:nvPr/>
        </p:nvSpPr>
        <p:spPr>
          <a:xfrm>
            <a:off x="962938" y="2801594"/>
            <a:ext cx="13587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zh-TW" b="1" i="0" dirty="0">
                <a:solidFill>
                  <a:srgbClr val="FF0000"/>
                </a:solidFill>
                <a:effectLst/>
                <a:latin typeface="system-ui"/>
              </a:rPr>
              <a:t>Breadcrumb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921131-E8CA-AD4F-BC0D-2BF2804C999D}"/>
              </a:ext>
            </a:extLst>
          </p:cNvPr>
          <p:cNvSpPr/>
          <p:nvPr/>
        </p:nvSpPr>
        <p:spPr>
          <a:xfrm>
            <a:off x="3696930" y="3138713"/>
            <a:ext cx="2998838" cy="2888461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EB8A96-53AD-7AD6-DA1C-FDDC45EE252B}"/>
              </a:ext>
            </a:extLst>
          </p:cNvPr>
          <p:cNvSpPr txBox="1"/>
          <p:nvPr/>
        </p:nvSpPr>
        <p:spPr>
          <a:xfrm>
            <a:off x="3613356" y="6047321"/>
            <a:ext cx="211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Slideshow Gallery</a:t>
            </a:r>
          </a:p>
        </p:txBody>
      </p:sp>
    </p:spTree>
    <p:extLst>
      <p:ext uri="{BB962C8B-B14F-4D97-AF65-F5344CB8AC3E}">
        <p14:creationId xmlns:p14="http://schemas.microsoft.com/office/powerpoint/2010/main" val="1738584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62F378-BF53-45E9-A2A3-DB9624D4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3" name="內容版面配置區 7">
            <a:extLst>
              <a:ext uri="{FF2B5EF4-FFF2-40B4-BE49-F238E27FC236}">
                <a16:creationId xmlns:a16="http://schemas.microsoft.com/office/drawing/2014/main" id="{02C6B156-75FF-4DA2-8F3E-2C95E2DFD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01"/>
          <a:stretch/>
        </p:blipFill>
        <p:spPr>
          <a:xfrm>
            <a:off x="754614" y="337133"/>
            <a:ext cx="5119564" cy="586164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38FE265-CD8C-44FB-BCF6-0DAE10C03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61"/>
          <a:stretch/>
        </p:blipFill>
        <p:spPr>
          <a:xfrm>
            <a:off x="5886607" y="402447"/>
            <a:ext cx="5314432" cy="56624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39A867-8332-A3E4-D1E5-608977914181}"/>
              </a:ext>
            </a:extLst>
          </p:cNvPr>
          <p:cNvSpPr/>
          <p:nvPr/>
        </p:nvSpPr>
        <p:spPr>
          <a:xfrm>
            <a:off x="884904" y="337133"/>
            <a:ext cx="5001703" cy="724751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6C7274-CD69-FF33-4481-9CDF967F9E5F}"/>
              </a:ext>
            </a:extLst>
          </p:cNvPr>
          <p:cNvSpPr/>
          <p:nvPr/>
        </p:nvSpPr>
        <p:spPr>
          <a:xfrm>
            <a:off x="6108429" y="332217"/>
            <a:ext cx="5211096" cy="724751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025EFE-1ADD-837F-C564-4CBCFFF690C0}"/>
              </a:ext>
            </a:extLst>
          </p:cNvPr>
          <p:cNvSpPr txBox="1"/>
          <p:nvPr/>
        </p:nvSpPr>
        <p:spPr>
          <a:xfrm>
            <a:off x="5200592" y="1122282"/>
            <a:ext cx="146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Tabbed panel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42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7ED7A9-2885-4349-8070-1B13A5F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聯絡我們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9E91B7B-11E5-4667-B209-4B692A549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9305"/>
            <a:ext cx="10515600" cy="402397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537973-8D88-40BB-B5C0-237D40BD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C31190-AD66-EC29-5F60-6A239D58F061}"/>
              </a:ext>
            </a:extLst>
          </p:cNvPr>
          <p:cNvSpPr/>
          <p:nvPr/>
        </p:nvSpPr>
        <p:spPr>
          <a:xfrm>
            <a:off x="1052052" y="5574890"/>
            <a:ext cx="648929" cy="438392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42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7ED7A9-2885-4349-8070-1B13A5FC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聯絡我們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537973-8D88-40BB-B5C0-237D40BD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9171EA2-BDB4-43E6-A612-A813BBE96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5" y="631306"/>
            <a:ext cx="11133303" cy="5368277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3B870A-D0B9-2767-E5BA-8AF87BF709A0}"/>
              </a:ext>
            </a:extLst>
          </p:cNvPr>
          <p:cNvSpPr/>
          <p:nvPr/>
        </p:nvSpPr>
        <p:spPr>
          <a:xfrm>
            <a:off x="669465" y="1956869"/>
            <a:ext cx="10964568" cy="3529531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76AF2A-7488-C9D7-B377-71C0861F1333}"/>
              </a:ext>
            </a:extLst>
          </p:cNvPr>
          <p:cNvSpPr txBox="1"/>
          <p:nvPr/>
        </p:nvSpPr>
        <p:spPr>
          <a:xfrm>
            <a:off x="10475413" y="5552526"/>
            <a:ext cx="132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ystem-ui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98930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F7151-B905-426A-8F44-B72918E3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響應式設計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A250137-C444-4545-94C3-B3890C66B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824" y="2152206"/>
            <a:ext cx="7064352" cy="343691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662538-DAA0-4F9D-8B5D-1D378C82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902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1708EA-0EB7-4F4A-AF42-AE332137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07F872-9C85-47B0-B187-DEFF575AA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Phoebe &amp; George | </a:t>
            </a:r>
            <a:r>
              <a:rPr lang="zh-TW" altLang="en-US" dirty="0"/>
              <a:t>優順實業股份有限公司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A577E0-D9F7-4A4E-8972-34ADB87F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" name="圖形 5" descr="程式設計師">
            <a:extLst>
              <a:ext uri="{FF2B5EF4-FFF2-40B4-BE49-F238E27FC236}">
                <a16:creationId xmlns:a16="http://schemas.microsoft.com/office/drawing/2014/main" id="{2183B3A6-033A-41E5-AC4E-EAF3C38F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1843" y="39461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5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28A7A-AABD-4102-98B8-D212D03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主題發想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779B35-6C7A-4B32-8FD9-7D5714EC6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8763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強者我姑姑！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公司主力是台灣少見的家庭式吧檯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有現成的商業攝影照片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想對公司有更深的了解及協助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B92952-C7C8-401E-9340-D6CE3CCF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6696D9-E773-4B4C-8A73-D259D0B3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365" y="4370776"/>
            <a:ext cx="1686030" cy="181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17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98A71-569E-45B5-9210-389623D8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C5C447-29A6-425D-AF2F-F183AA7CB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/>
              </a:rPr>
              <a:t>https://www.rerong8.com.tw/index.php</a:t>
            </a:r>
            <a:endParaRPr lang="en-US" altLang="zh-TW" sz="2400" dirty="0"/>
          </a:p>
          <a:p>
            <a:r>
              <a:rPr lang="en-US" altLang="zh-TW" sz="2400" dirty="0">
                <a:hlinkClick r:id="rId3"/>
              </a:rPr>
              <a:t>https://www.rerong8.com.tw/feature/feature.php?fbclid=IwZXh0bgNhZW0CMTAAAR1Z4HsslFM_s9C1psIlSAsS-lYRteMA-mAZ5CBGYUE9GQ_Qq3VQCxJ4OZ8_aem_AaMu1h5JqWNRk9dCvL01e5viQIsoyM9ejNYF8UFcV498Q1t_nFrXjI86SPTPAD49c_O4v_wPQDmf5uYPzKgJ1HeI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C4DB56-F39C-49C7-BB89-55630177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358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FC5B5-D78A-463D-8689-56A93A0C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05BF13-1123-4CCE-8047-54BEBC92B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剛開始接觸完</a:t>
            </a:r>
            <a:r>
              <a:rPr lang="en-US" altLang="zh-TW" dirty="0"/>
              <a:t>HTML</a:t>
            </a:r>
            <a:r>
              <a:rPr lang="zh-TW" altLang="en-US" dirty="0"/>
              <a:t>和</a:t>
            </a:r>
            <a:r>
              <a:rPr lang="en-US" altLang="zh-TW" dirty="0"/>
              <a:t>CSS</a:t>
            </a:r>
            <a:r>
              <a:rPr lang="zh-TW" altLang="en-US" dirty="0"/>
              <a:t>，轉向要使用</a:t>
            </a:r>
            <a:r>
              <a:rPr lang="en-US" altLang="zh-TW" dirty="0"/>
              <a:t>Bootstrap</a:t>
            </a:r>
            <a:r>
              <a:rPr lang="zh-TW" altLang="en-US" dirty="0"/>
              <a:t>做頁面，需要一些時間知道它的樣式和用詞，適應後覺得</a:t>
            </a:r>
            <a:r>
              <a:rPr lang="en-US" altLang="zh-TW" dirty="0"/>
              <a:t>…</a:t>
            </a:r>
            <a:r>
              <a:rPr lang="zh-TW" altLang="en-US" dirty="0"/>
              <a:t>感謝</a:t>
            </a:r>
            <a:r>
              <a:rPr lang="en-US" altLang="zh-TW" dirty="0"/>
              <a:t>Bootstrap</a:t>
            </a:r>
            <a:r>
              <a:rPr lang="zh-TW" altLang="en-US" dirty="0"/>
              <a:t>！</a:t>
            </a:r>
            <a:endParaRPr lang="en-US" altLang="zh-TW" dirty="0"/>
          </a:p>
          <a:p>
            <a:r>
              <a:rPr lang="zh-TW" altLang="en-US" dirty="0"/>
              <a:t>將作品給全端工程師朋友看過，得到很多實用的回饋和修正的建議，知道除了完成以外，還能完成得很簡潔</a:t>
            </a:r>
            <a:endParaRPr lang="en-US" altLang="zh-TW" dirty="0"/>
          </a:p>
          <a:p>
            <a:r>
              <a:rPr lang="zh-TW" altLang="en-US" dirty="0"/>
              <a:t>目前遇到的困難是製作：在同一個頁面內，針對不同商品做詳細介紹，會嘗試用</a:t>
            </a:r>
            <a:r>
              <a:rPr lang="en-US" altLang="zh-TW" dirty="0"/>
              <a:t>JavaScript</a:t>
            </a:r>
            <a:r>
              <a:rPr lang="zh-TW" altLang="en-US" dirty="0"/>
              <a:t>的</a:t>
            </a:r>
            <a:r>
              <a:rPr lang="en-US" altLang="zh-TW" dirty="0"/>
              <a:t>switch....case</a:t>
            </a:r>
            <a:r>
              <a:rPr lang="zh-TW" altLang="en-US" dirty="0"/>
              <a:t>語法，做資料的替換完成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F5FB98-52D3-4AF2-8474-E5A65D1C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30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B079B-2CBD-43DE-B8F7-845C83F1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63"/>
            <a:ext cx="10515600" cy="1102698"/>
          </a:xfrm>
        </p:spPr>
        <p:txBody>
          <a:bodyPr/>
          <a:lstStyle/>
          <a:p>
            <a:r>
              <a:rPr lang="zh-TW" altLang="en-US" dirty="0"/>
              <a:t>排程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6C15A1DE-2297-4BB0-954D-82077CE4AB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741368"/>
              </p:ext>
            </p:extLst>
          </p:nvPr>
        </p:nvGraphicFramePr>
        <p:xfrm>
          <a:off x="838197" y="1255017"/>
          <a:ext cx="10515603" cy="5033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59358904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3423872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0083028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178279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44281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6645804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6806803"/>
                    </a:ext>
                  </a:extLst>
                </a:gridCol>
              </a:tblGrid>
              <a:tr h="44307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Monday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Tuesday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Wednesday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Thursday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Friday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Saturday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Sunday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485196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253512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35653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06168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944468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01739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74127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D6CC9B-A568-4A50-89B6-5EAB3CDA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D4629A-1A45-4B14-8F61-1EB97798EC43}"/>
              </a:ext>
            </a:extLst>
          </p:cNvPr>
          <p:cNvSpPr txBox="1"/>
          <p:nvPr/>
        </p:nvSpPr>
        <p:spPr>
          <a:xfrm>
            <a:off x="5393094" y="1987421"/>
            <a:ext cx="2901820" cy="373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擬定題目及大綱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FEADC2-2C30-4AD3-B27A-7C10B78B8DF5}"/>
              </a:ext>
            </a:extLst>
          </p:cNvPr>
          <p:cNvSpPr txBox="1"/>
          <p:nvPr/>
        </p:nvSpPr>
        <p:spPr>
          <a:xfrm>
            <a:off x="919842" y="2776636"/>
            <a:ext cx="4337958" cy="373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課程學習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C9773C-638F-44A2-9C46-082745EF3F47}"/>
              </a:ext>
            </a:extLst>
          </p:cNvPr>
          <p:cNvSpPr txBox="1"/>
          <p:nvPr/>
        </p:nvSpPr>
        <p:spPr>
          <a:xfrm>
            <a:off x="5403980" y="2776636"/>
            <a:ext cx="2901820" cy="373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版面設計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CE4C522-BCAE-4D32-9698-B24CB421A41A}"/>
              </a:ext>
            </a:extLst>
          </p:cNvPr>
          <p:cNvSpPr txBox="1"/>
          <p:nvPr/>
        </p:nvSpPr>
        <p:spPr>
          <a:xfrm>
            <a:off x="919841" y="3521529"/>
            <a:ext cx="4337957" cy="373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將構想的內容寫成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418B67-8136-448D-A247-735D4249CE08}"/>
              </a:ext>
            </a:extLst>
          </p:cNvPr>
          <p:cNvSpPr txBox="1"/>
          <p:nvPr/>
        </p:nvSpPr>
        <p:spPr>
          <a:xfrm>
            <a:off x="5403980" y="3521529"/>
            <a:ext cx="2901820" cy="373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9CA492-017C-4FDA-A516-589E37A4C835}"/>
              </a:ext>
            </a:extLst>
          </p:cNvPr>
          <p:cNvSpPr txBox="1"/>
          <p:nvPr/>
        </p:nvSpPr>
        <p:spPr>
          <a:xfrm>
            <a:off x="919842" y="4291304"/>
            <a:ext cx="286838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完成頁首頁尾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90F752D-B089-42BD-8400-77ACC9E683C0}"/>
              </a:ext>
            </a:extLst>
          </p:cNvPr>
          <p:cNvSpPr txBox="1"/>
          <p:nvPr/>
        </p:nvSpPr>
        <p:spPr>
          <a:xfrm>
            <a:off x="3958900" y="4314626"/>
            <a:ext cx="57810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一天做一個頁面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E803C6-12B3-43F8-B554-5E344DA3C99E}"/>
              </a:ext>
            </a:extLst>
          </p:cNvPr>
          <p:cNvSpPr txBox="1"/>
          <p:nvPr/>
        </p:nvSpPr>
        <p:spPr>
          <a:xfrm>
            <a:off x="919841" y="5080509"/>
            <a:ext cx="43360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製作購物車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6FFF3E-DB01-4A02-A882-DC51A65CD2CF}"/>
              </a:ext>
            </a:extLst>
          </p:cNvPr>
          <p:cNvSpPr txBox="1"/>
          <p:nvPr/>
        </p:nvSpPr>
        <p:spPr>
          <a:xfrm>
            <a:off x="5403980" y="5080509"/>
            <a:ext cx="43360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測試與修正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94F87A8-A010-49B7-B2D9-638BA3B1B19F}"/>
              </a:ext>
            </a:extLst>
          </p:cNvPr>
          <p:cNvSpPr txBox="1"/>
          <p:nvPr/>
        </p:nvSpPr>
        <p:spPr>
          <a:xfrm>
            <a:off x="919841" y="5821345"/>
            <a:ext cx="286838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製作簡報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9EC672B-5FEA-419C-AD77-39842FDD0675}"/>
              </a:ext>
            </a:extLst>
          </p:cNvPr>
          <p:cNvSpPr txBox="1"/>
          <p:nvPr/>
        </p:nvSpPr>
        <p:spPr>
          <a:xfrm>
            <a:off x="3902532" y="5821345"/>
            <a:ext cx="1385981" cy="369332"/>
          </a:xfrm>
          <a:prstGeom prst="rect">
            <a:avLst/>
          </a:prstGeom>
          <a:solidFill>
            <a:srgbClr val="FAB8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</a:p>
        </p:txBody>
      </p:sp>
    </p:spTree>
    <p:extLst>
      <p:ext uri="{BB962C8B-B14F-4D97-AF65-F5344CB8AC3E}">
        <p14:creationId xmlns:p14="http://schemas.microsoft.com/office/powerpoint/2010/main" val="189621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6B079B-2CBD-43DE-B8F7-845C83F1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965"/>
            <a:ext cx="10515600" cy="1102698"/>
          </a:xfrm>
        </p:spPr>
        <p:txBody>
          <a:bodyPr/>
          <a:lstStyle/>
          <a:p>
            <a:r>
              <a:rPr lang="zh-TW" altLang="en-US" dirty="0"/>
              <a:t>實際排程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6C15A1DE-2297-4BB0-954D-82077CE4AB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7" y="1255017"/>
          <a:ext cx="10515603" cy="5033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59358904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3423872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70083028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178279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442814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06645804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6806803"/>
                    </a:ext>
                  </a:extLst>
                </a:gridCol>
              </a:tblGrid>
              <a:tr h="44307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Monday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Tuesday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Wednesday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Thursday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Friday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Saturday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Sunday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485196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253512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35653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006168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944468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01739"/>
                  </a:ext>
                </a:extLst>
              </a:tr>
              <a:tr h="765124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474127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D6CC9B-A568-4A50-89B6-5EAB3CDA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20F0C9-35FB-4394-A39F-E85D62F3F6DE}"/>
              </a:ext>
            </a:extLst>
          </p:cNvPr>
          <p:cNvSpPr txBox="1"/>
          <p:nvPr/>
        </p:nvSpPr>
        <p:spPr>
          <a:xfrm>
            <a:off x="5393094" y="2003750"/>
            <a:ext cx="2901820" cy="373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確定題目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D07CF8-2D5F-4987-AB66-8DA31A31F846}"/>
              </a:ext>
            </a:extLst>
          </p:cNvPr>
          <p:cNvSpPr txBox="1"/>
          <p:nvPr/>
        </p:nvSpPr>
        <p:spPr>
          <a:xfrm>
            <a:off x="919841" y="3559656"/>
            <a:ext cx="43542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擬定題目及大綱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1E585A-76B5-46C7-8D8C-285BDCED0FF0}"/>
              </a:ext>
            </a:extLst>
          </p:cNvPr>
          <p:cNvSpPr txBox="1"/>
          <p:nvPr/>
        </p:nvSpPr>
        <p:spPr>
          <a:xfrm>
            <a:off x="5424969" y="3557323"/>
            <a:ext cx="286294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假資料及圖片收集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B86970-E471-4755-8DEC-58EBE87189E4}"/>
              </a:ext>
            </a:extLst>
          </p:cNvPr>
          <p:cNvSpPr txBox="1"/>
          <p:nvPr/>
        </p:nvSpPr>
        <p:spPr>
          <a:xfrm>
            <a:off x="919842" y="2776636"/>
            <a:ext cx="7368074" cy="373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課程學習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9B99DA-8ACB-40E9-ABE3-A76F6DDBE0EF}"/>
              </a:ext>
            </a:extLst>
          </p:cNvPr>
          <p:cNvSpPr txBox="1"/>
          <p:nvPr/>
        </p:nvSpPr>
        <p:spPr>
          <a:xfrm>
            <a:off x="919842" y="4309966"/>
            <a:ext cx="435428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完成頁首頁尾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AAD392-F3D0-4B93-BBC6-7FF5489B675C}"/>
              </a:ext>
            </a:extLst>
          </p:cNvPr>
          <p:cNvSpPr txBox="1"/>
          <p:nvPr/>
        </p:nvSpPr>
        <p:spPr>
          <a:xfrm>
            <a:off x="5424969" y="4309966"/>
            <a:ext cx="5847189" cy="373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的衝擊下過生日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探望朋友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D99350E-05B3-4898-8C6C-CEA513C52FBC}"/>
              </a:ext>
            </a:extLst>
          </p:cNvPr>
          <p:cNvSpPr txBox="1"/>
          <p:nvPr/>
        </p:nvSpPr>
        <p:spPr>
          <a:xfrm>
            <a:off x="938113" y="5078938"/>
            <a:ext cx="13478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EA4265-0986-45E2-9778-CDE0018B64F5}"/>
              </a:ext>
            </a:extLst>
          </p:cNvPr>
          <p:cNvSpPr txBox="1"/>
          <p:nvPr/>
        </p:nvSpPr>
        <p:spPr>
          <a:xfrm>
            <a:off x="2423040" y="5078938"/>
            <a:ext cx="13478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介紹頁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9CB7D2-2226-4737-93C1-BF2E567D4612}"/>
              </a:ext>
            </a:extLst>
          </p:cNvPr>
          <p:cNvSpPr txBox="1"/>
          <p:nvPr/>
        </p:nvSpPr>
        <p:spPr>
          <a:xfrm>
            <a:off x="3926241" y="5078938"/>
            <a:ext cx="13478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產品頁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C5D0C82-FF86-47A8-8185-F2D2EE1F4C51}"/>
              </a:ext>
            </a:extLst>
          </p:cNvPr>
          <p:cNvSpPr txBox="1"/>
          <p:nvPr/>
        </p:nvSpPr>
        <p:spPr>
          <a:xfrm>
            <a:off x="5422054" y="5078938"/>
            <a:ext cx="13478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聯絡表單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87BD3F-2101-42A8-8591-7FB85302713D}"/>
              </a:ext>
            </a:extLst>
          </p:cNvPr>
          <p:cNvSpPr txBox="1"/>
          <p:nvPr/>
        </p:nvSpPr>
        <p:spPr>
          <a:xfrm>
            <a:off x="6940029" y="5086761"/>
            <a:ext cx="28289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商品詳細介紹頁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6020144-5F07-4489-AD52-1F1C128B0B00}"/>
              </a:ext>
            </a:extLst>
          </p:cNvPr>
          <p:cNvSpPr txBox="1"/>
          <p:nvPr/>
        </p:nvSpPr>
        <p:spPr>
          <a:xfrm>
            <a:off x="919841" y="5821345"/>
            <a:ext cx="13478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消息頁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0ABB27C-DA63-43A2-A826-3AB69278D91D}"/>
              </a:ext>
            </a:extLst>
          </p:cNvPr>
          <p:cNvSpPr txBox="1"/>
          <p:nvPr/>
        </p:nvSpPr>
        <p:spPr>
          <a:xfrm>
            <a:off x="2402249" y="5821345"/>
            <a:ext cx="138598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製作簡報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D2EF5A-5355-49FB-9C3E-ED58C11BA495}"/>
              </a:ext>
            </a:extLst>
          </p:cNvPr>
          <p:cNvSpPr txBox="1"/>
          <p:nvPr/>
        </p:nvSpPr>
        <p:spPr>
          <a:xfrm>
            <a:off x="3902532" y="5821345"/>
            <a:ext cx="1385981" cy="369332"/>
          </a:xfrm>
          <a:prstGeom prst="rect">
            <a:avLst/>
          </a:prstGeom>
          <a:solidFill>
            <a:srgbClr val="FAB8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專題發表</a:t>
            </a:r>
          </a:p>
        </p:txBody>
      </p:sp>
    </p:spTree>
    <p:extLst>
      <p:ext uri="{BB962C8B-B14F-4D97-AF65-F5344CB8AC3E}">
        <p14:creationId xmlns:p14="http://schemas.microsoft.com/office/powerpoint/2010/main" val="317041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28A7A-AABD-4102-98B8-D212D03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779B35-6C7A-4B32-8FD9-7D5714EC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</a:t>
            </a:r>
            <a:r>
              <a:rPr lang="en-US" altLang="zh-TW" dirty="0" err="1"/>
              <a:t>Boostrap</a:t>
            </a:r>
            <a:r>
              <a:rPr lang="zh-TW" altLang="en-US" dirty="0"/>
              <a:t>、</a:t>
            </a:r>
            <a:r>
              <a:rPr lang="en-US" altLang="zh-TW" dirty="0"/>
              <a:t>JavaScript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B92952-C7C8-401E-9340-D6CE3CCF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315A819-1BDF-4004-9246-684B4B5619C9}"/>
              </a:ext>
            </a:extLst>
          </p:cNvPr>
          <p:cNvGrpSpPr/>
          <p:nvPr/>
        </p:nvGrpSpPr>
        <p:grpSpPr>
          <a:xfrm>
            <a:off x="1913444" y="2971550"/>
            <a:ext cx="8480528" cy="2059488"/>
            <a:chOff x="1913444" y="3908482"/>
            <a:chExt cx="8480528" cy="205948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37D4328-3247-4A76-B368-B379AF50C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606" y="4574147"/>
              <a:ext cx="1522536" cy="1213271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FC4CB98-22AE-4D62-8622-806AD97B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050" y="4094007"/>
              <a:ext cx="1302846" cy="1838098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41775E0-F5FA-4183-BD1C-821A2867F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44" r="19179"/>
            <a:stretch/>
          </p:blipFill>
          <p:spPr>
            <a:xfrm>
              <a:off x="6067801" y="4058143"/>
              <a:ext cx="2021582" cy="190982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2B30FE4-2D9D-4D1E-8E8A-55EF7A70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44" y="4138207"/>
              <a:ext cx="1749701" cy="1749701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32BC92D-C44F-41EA-B345-4960C5D211A5}"/>
                </a:ext>
              </a:extLst>
            </p:cNvPr>
            <p:cNvSpPr txBox="1"/>
            <p:nvPr/>
          </p:nvSpPr>
          <p:spPr>
            <a:xfrm>
              <a:off x="8433179" y="3908482"/>
              <a:ext cx="19607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latin typeface="Britannic Bold" panose="020B0903060703020204" pitchFamily="34" charset="0"/>
                </a:rPr>
                <a:t>Bootstrap5</a:t>
              </a:r>
              <a:endParaRPr lang="zh-TW" altLang="en-US" sz="2800" dirty="0">
                <a:latin typeface="Britannic Bold" panose="020B09030607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293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1526B8-9457-431D-9ABF-4E7F08D3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916461-B44D-4B50-88CB-49CDB946B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" t="-473" r="1156" b="79815"/>
          <a:stretch/>
        </p:blipFill>
        <p:spPr>
          <a:xfrm>
            <a:off x="753220" y="1432322"/>
            <a:ext cx="10580915" cy="1006994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210721-8E6E-4D0A-B401-306333D3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06C1F8-1FB7-4798-8B28-3D6C31391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10522436" cy="254259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93B4AE-A8D1-D961-5009-2C69ECD90C1F}"/>
              </a:ext>
            </a:extLst>
          </p:cNvPr>
          <p:cNvSpPr txBox="1"/>
          <p:nvPr/>
        </p:nvSpPr>
        <p:spPr>
          <a:xfrm>
            <a:off x="753219" y="2447633"/>
            <a:ext cx="256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↑ 頁首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(Header)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621AC4-2210-7033-F085-C55B6153994C}"/>
              </a:ext>
            </a:extLst>
          </p:cNvPr>
          <p:cNvSpPr txBox="1"/>
          <p:nvPr/>
        </p:nvSpPr>
        <p:spPr>
          <a:xfrm>
            <a:off x="753219" y="3028890"/>
            <a:ext cx="256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↓ 頁尾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(Footer)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5F2865-FBC9-3ECF-6C01-EAB2B8450BC7}"/>
              </a:ext>
            </a:extLst>
          </p:cNvPr>
          <p:cNvSpPr/>
          <p:nvPr/>
        </p:nvSpPr>
        <p:spPr>
          <a:xfrm>
            <a:off x="779721" y="1478788"/>
            <a:ext cx="10580915" cy="258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14777B-DBBB-DC52-939F-85E269702A85}"/>
              </a:ext>
            </a:extLst>
          </p:cNvPr>
          <p:cNvSpPr txBox="1"/>
          <p:nvPr/>
        </p:nvSpPr>
        <p:spPr>
          <a:xfrm>
            <a:off x="10295839" y="11125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sticky-top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17E20F-7628-AA70-404F-EEF673CF5BF6}"/>
              </a:ext>
            </a:extLst>
          </p:cNvPr>
          <p:cNvSpPr/>
          <p:nvPr/>
        </p:nvSpPr>
        <p:spPr>
          <a:xfrm>
            <a:off x="772885" y="1763897"/>
            <a:ext cx="10587751" cy="6943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C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235188-3D5C-70D3-DDA1-6C4E2916CAB6}"/>
              </a:ext>
            </a:extLst>
          </p:cNvPr>
          <p:cNvSpPr txBox="1"/>
          <p:nvPr/>
        </p:nvSpPr>
        <p:spPr>
          <a:xfrm>
            <a:off x="9858244" y="2463022"/>
            <a:ext cx="158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Navigation</a:t>
            </a:r>
            <a:r>
              <a:rPr lang="zh-TW" altLang="en-US" b="1" dirty="0">
                <a:solidFill>
                  <a:srgbClr val="FFC000"/>
                </a:solidFill>
              </a:rPr>
              <a:t> </a:t>
            </a:r>
            <a:r>
              <a:rPr lang="en-US" altLang="zh-TW" b="1" dirty="0">
                <a:solidFill>
                  <a:srgbClr val="FFC000"/>
                </a:solidFill>
              </a:rPr>
              <a:t>bar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58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15A41-A29F-4EC8-B129-33E69049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ADAE6E1-CC5E-487D-950C-DDFC223A0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7" y="621975"/>
            <a:ext cx="11633325" cy="534028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A747F5-72D4-435C-A82B-8E93B9F9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55B98C-4E36-C5FE-0711-6C5F10FAADC0}"/>
              </a:ext>
            </a:extLst>
          </p:cNvPr>
          <p:cNvSpPr/>
          <p:nvPr/>
        </p:nvSpPr>
        <p:spPr>
          <a:xfrm>
            <a:off x="279337" y="1771512"/>
            <a:ext cx="11519373" cy="4190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79EDB7-871F-08BA-335E-0B3FB2DA9082}"/>
              </a:ext>
            </a:extLst>
          </p:cNvPr>
          <p:cNvSpPr txBox="1"/>
          <p:nvPr/>
        </p:nvSpPr>
        <p:spPr>
          <a:xfrm>
            <a:off x="165385" y="596225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0" dirty="0">
                <a:solidFill>
                  <a:srgbClr val="FF0000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Carousel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5A205A6-9432-1821-2653-6A121E9A111E}"/>
              </a:ext>
            </a:extLst>
          </p:cNvPr>
          <p:cNvSpPr/>
          <p:nvPr/>
        </p:nvSpPr>
        <p:spPr>
          <a:xfrm>
            <a:off x="838200" y="3637056"/>
            <a:ext cx="616974" cy="61697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94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15A41-A29F-4EC8-B129-33E69049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A747F5-72D4-435C-A82B-8E93B9F9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652135D-504F-4623-A6A4-FBFBAABD5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78" b="27449"/>
          <a:stretch/>
        </p:blipFill>
        <p:spPr>
          <a:xfrm>
            <a:off x="620252" y="317856"/>
            <a:ext cx="10733547" cy="586639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1083467-66F3-3E8F-3F3A-3D42E9E509C4}"/>
              </a:ext>
            </a:extLst>
          </p:cNvPr>
          <p:cNvSpPr/>
          <p:nvPr/>
        </p:nvSpPr>
        <p:spPr>
          <a:xfrm>
            <a:off x="7000568" y="806245"/>
            <a:ext cx="2113935" cy="3549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7FD09B-2438-D2E7-3E17-1A9D49946AAE}"/>
              </a:ext>
            </a:extLst>
          </p:cNvPr>
          <p:cNvSpPr txBox="1"/>
          <p:nvPr/>
        </p:nvSpPr>
        <p:spPr>
          <a:xfrm>
            <a:off x="9114503" y="1737957"/>
            <a:ext cx="128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ystem-ui"/>
              </a:rPr>
              <a:t>Dropdowns</a:t>
            </a:r>
          </a:p>
        </p:txBody>
      </p:sp>
    </p:spTree>
    <p:extLst>
      <p:ext uri="{BB962C8B-B14F-4D97-AF65-F5344CB8AC3E}">
        <p14:creationId xmlns:p14="http://schemas.microsoft.com/office/powerpoint/2010/main" val="361336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815A41-A29F-4EC8-B129-33E69049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ADAE6E1-CC5E-487D-950C-DDFC223A0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7" y="621975"/>
            <a:ext cx="11633325" cy="534028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A747F5-72D4-435C-A82B-8E93B9F9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58DBA-3E8C-400B-A10C-6B9FB0208718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7AA90B94-3E24-7D4E-114B-DEFAB6670F1C}"/>
              </a:ext>
            </a:extLst>
          </p:cNvPr>
          <p:cNvSpPr/>
          <p:nvPr/>
        </p:nvSpPr>
        <p:spPr>
          <a:xfrm>
            <a:off x="10707770" y="1073714"/>
            <a:ext cx="616974" cy="6169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259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471</Words>
  <Application>Microsoft Office PowerPoint</Application>
  <PresentationFormat>寬螢幕</PresentationFormat>
  <Paragraphs>190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system-ui</vt:lpstr>
      <vt:lpstr>微軟正黑體</vt:lpstr>
      <vt:lpstr>新細明體</vt:lpstr>
      <vt:lpstr>Arial</vt:lpstr>
      <vt:lpstr>Arial</vt:lpstr>
      <vt:lpstr>Britannic Bold</vt:lpstr>
      <vt:lpstr>Calibri</vt:lpstr>
      <vt:lpstr>Segoe UI</vt:lpstr>
      <vt:lpstr>Office 佈景主題</vt:lpstr>
      <vt:lpstr>《期中專題發表》 金屬家具公司網站</vt:lpstr>
      <vt:lpstr>主題發想</vt:lpstr>
      <vt:lpstr>排程</vt:lpstr>
      <vt:lpstr>實際排程</vt:lpstr>
      <vt:lpstr>製作工具</vt:lpstr>
      <vt:lpstr>網站架構</vt:lpstr>
      <vt:lpstr>首頁</vt:lpstr>
      <vt:lpstr>首頁</vt:lpstr>
      <vt:lpstr>首頁</vt:lpstr>
      <vt:lpstr>首頁</vt:lpstr>
      <vt:lpstr>最新消息頁</vt:lpstr>
      <vt:lpstr>最新消息頁</vt:lpstr>
      <vt:lpstr>產品專區</vt:lpstr>
      <vt:lpstr>商品介紹</vt:lpstr>
      <vt:lpstr>PowerPoint 簡報</vt:lpstr>
      <vt:lpstr>聯絡我們</vt:lpstr>
      <vt:lpstr>聯絡我們</vt:lpstr>
      <vt:lpstr>響應式設計</vt:lpstr>
      <vt:lpstr>Demo </vt:lpstr>
      <vt:lpstr>圖片來源</vt:lpstr>
      <vt:lpstr>結語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28</cp:revision>
  <dcterms:created xsi:type="dcterms:W3CDTF">2024-06-04T06:42:01Z</dcterms:created>
  <dcterms:modified xsi:type="dcterms:W3CDTF">2024-06-05T06:36:11Z</dcterms:modified>
</cp:coreProperties>
</file>